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9"/>
  </p:notesMasterIdLst>
  <p:handoutMasterIdLst>
    <p:handoutMasterId r:id="rId30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86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87" r:id="rId20"/>
    <p:sldId id="288" r:id="rId21"/>
    <p:sldId id="289" r:id="rId22"/>
    <p:sldId id="290" r:id="rId23"/>
    <p:sldId id="291" r:id="rId24"/>
    <p:sldId id="292" r:id="rId25"/>
    <p:sldId id="293" r:id="rId26"/>
    <p:sldId id="294" r:id="rId27"/>
    <p:sldId id="295" r:id="rId28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3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IN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IN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IN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0B56DFC9-C3F8-4E68-8C3B-E2F8F0D43F3A}" type="slidenum">
              <a:t>‹#›</a:t>
            </a:fld>
            <a:endParaRPr lang="en-IN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8136186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IN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0DD33563-43E5-48FB-945B-B53BB73A7BCC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9679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IN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A58FBC-6F0D-4E61-83AF-26F905F879DD}" type="slidenum">
              <a:t>1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9713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A797E0C-7622-45B6-8FF6-698BC2865EDB}" type="slidenum">
              <a:t>11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5193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928697F-2466-42CD-872D-2AA7556E41FC}" type="slidenum">
              <a:t>12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52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4FCA4F2-4998-4F6C-B41B-8F7ECE234767}" type="slidenum">
              <a:t>13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45059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A21D9F2-B5D3-4E04-A79C-DEA96C142F20}" type="slidenum">
              <a:t>14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55628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DBF782D-796B-43F4-BC2E-9D149FAB6755}" type="slidenum">
              <a:t>15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5519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B80BC64-7515-4946-8046-69DF19252301}" type="slidenum">
              <a:t>16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9691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D84E976-7927-4472-A439-F6C5D13401B7}" type="slidenum">
              <a:t>17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19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D163252-86CA-4FC7-BCA0-F899072934B4}" type="slidenum">
              <a:t>2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7961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20B9077-0F0B-4556-9A46-43871343F773}" type="slidenum">
              <a:t>3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485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85899C1-C3EE-4EF8-AC06-EAC90C3E29F8}" type="slidenum">
              <a:t>4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386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801334C-CE07-4A56-952B-B3D05194B19B}" type="slidenum">
              <a:t>5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159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84A4F14-C794-42A0-B032-CE1BF6468D28}" type="slidenum">
              <a:t>6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4611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576784E-C1AD-4014-B4A1-B709F7779370}" type="slidenum">
              <a:t>7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5783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13E122D-9AD7-4952-ACCD-3E562B3CF32C}" type="slidenum">
              <a:t>8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9937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4C50C64-3FFA-4E2B-8AB4-84050BE083BC}" type="slidenum">
              <a:t>10</a:t>
            </a:fld>
            <a:endParaRPr lang="en-IN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5117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DF1042D-8A90-4797-B6C7-F1C47A49D9FE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5097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1ED19F3-0BD8-49DE-99C4-6E3ED9E5D648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8424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60EDC2F-AEF5-4E1D-870E-17818E647B12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458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0078" y="1237197"/>
            <a:ext cx="7560469" cy="2631887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078" y="3970580"/>
            <a:ext cx="7560469" cy="1825171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544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3877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5059034"/>
            <a:ext cx="8694539" cy="1653678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178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3043" y="2012414"/>
            <a:ext cx="4284266" cy="4796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3316" y="2012414"/>
            <a:ext cx="4284266" cy="4796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226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402483"/>
            <a:ext cx="8694539" cy="14611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357" y="1853171"/>
            <a:ext cx="4264576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57" y="2761381"/>
            <a:ext cx="4264576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6" y="1853171"/>
            <a:ext cx="4285579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6" y="2761381"/>
            <a:ext cx="4285579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9066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0118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8868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599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6CC17CE-CB37-4012-844B-CDD8712FCEC2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2399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7418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2774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3947" y="402483"/>
            <a:ext cx="2173635" cy="6406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3043" y="402483"/>
            <a:ext cx="6394896" cy="6406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516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3E3AD08-D51C-497E-8426-D688C9C1D12C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2250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39C58C7-BE2C-487D-9DB8-EA19368E7ABB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405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0EC3738-997B-46B4-80D6-889B8D3F79D7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7568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C04D2E5-0AB3-43FE-A2C4-D77A8DF9F88F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7947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01333E2-6827-4EFB-B924-B86A48BE34B2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6168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32ACE5-12C1-4733-80B2-30E696F08A54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1529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45D399B-0F1A-4999-BF26-47D38E04129B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776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IN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ct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6A908269-4AF5-4745-8A44-FCB05E462429}" type="slidenum"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rtl="0" hangingPunct="0">
        <a:tabLst/>
        <a:defRPr lang="en-IN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rtl="0" hangingPunct="0">
        <a:spcBef>
          <a:spcPts val="1417"/>
        </a:spcBef>
        <a:spcAft>
          <a:spcPts val="0"/>
        </a:spcAft>
        <a:tabLst/>
        <a:defRPr lang="en-IN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3043" y="402483"/>
            <a:ext cx="869453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043" y="2012414"/>
            <a:ext cx="869453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043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E91AB-162B-4391-8498-6FB115FF172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01-Jun-20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207" y="7006699"/>
            <a:ext cx="340221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9441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A30BC-0112-45C4-9B79-E43F1C859C3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981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lvl="0" algn="ctr"/>
            <a:r>
              <a:rPr lang="en-IN"/>
              <a:t>Week1 quiz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966600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966600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966600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966600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966600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966600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966600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93495" y="3132944"/>
            <a:ext cx="56812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/>
              <a:t>Week3 quiz</a:t>
            </a:r>
            <a:endParaRPr lang="en-US" sz="6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647" y="755650"/>
            <a:ext cx="10757917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528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647" y="755650"/>
            <a:ext cx="10757917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73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-829799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647" y="755650"/>
            <a:ext cx="10757917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590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647" y="755650"/>
            <a:ext cx="10757917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632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647" y="755650"/>
            <a:ext cx="10757917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3094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647" y="755650"/>
            <a:ext cx="10757917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709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647" y="755650"/>
            <a:ext cx="10757917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7282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647" y="755650"/>
            <a:ext cx="10757917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609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647" y="755650"/>
            <a:ext cx="10757917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847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-829799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-829799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-829799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-829799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-829799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/>
          <a:p>
            <a:pPr algn="ctr"/>
            <a:endParaRPr lang="en-IN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 bright="-50000"/>
            <a:alphaModFix/>
          </a:blip>
          <a:srcRect/>
          <a:stretch>
            <a:fillRect/>
          </a:stretch>
        </p:blipFill>
        <p:spPr>
          <a:xfrm>
            <a:off x="48240" y="-829799"/>
            <a:ext cx="10079640" cy="5669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93495" y="3132944"/>
            <a:ext cx="56812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/>
              <a:t>Week2 quiz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187793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22</Words>
  <Application>Microsoft Office PowerPoint</Application>
  <PresentationFormat>Widescreen</PresentationFormat>
  <Paragraphs>19</Paragraphs>
  <Slides>26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Calibri</vt:lpstr>
      <vt:lpstr>Calibri Light</vt:lpstr>
      <vt:lpstr>DejaVu Sans</vt:lpstr>
      <vt:lpstr>FreeSans</vt:lpstr>
      <vt:lpstr>Liberation Sans</vt:lpstr>
      <vt:lpstr>Liberation Serif</vt:lpstr>
      <vt:lpstr>Noto Sans CJK SC Regular</vt:lpstr>
      <vt:lpstr>Default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Jayaraman</dc:creator>
  <cp:lastModifiedBy>Suresh J</cp:lastModifiedBy>
  <cp:revision>19</cp:revision>
  <dcterms:created xsi:type="dcterms:W3CDTF">2020-05-25T13:43:48Z</dcterms:created>
  <dcterms:modified xsi:type="dcterms:W3CDTF">2020-06-01T07:06:57Z</dcterms:modified>
</cp:coreProperties>
</file>

<file path=docProps/thumbnail.jpeg>
</file>